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685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934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906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415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180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880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954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808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210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543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810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5E755-9A8D-44EB-B63D-073ECEBBA3E2}" type="datetimeFigureOut">
              <a:rPr lang="fi-FI" smtClean="0"/>
              <a:t>1.5.2015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D4D7D-FFC6-4DC7-AD13-7D11765FC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64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1200" dirty="0" err="1" smtClean="0"/>
              <a:t>Houkonkarta</a:t>
            </a:r>
            <a:r>
              <a:rPr lang="fi-FI" sz="1200" dirty="0" smtClean="0"/>
              <a:t> 3.8.2014, muokattu 1.5.2015</a:t>
            </a:r>
            <a:endParaRPr lang="fi-FI" sz="1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61" b="31716"/>
          <a:stretch/>
        </p:blipFill>
        <p:spPr>
          <a:xfrm>
            <a:off x="1547812" y="2579427"/>
            <a:ext cx="6048375" cy="1910686"/>
          </a:xfrm>
        </p:spPr>
      </p:pic>
    </p:spTree>
    <p:extLst>
      <p:ext uri="{BB962C8B-B14F-4D97-AF65-F5344CB8AC3E}">
        <p14:creationId xmlns:p14="http://schemas.microsoft.com/office/powerpoint/2010/main" val="111154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Houkonkarta 3.8.2014, muokattu 1.5.2015</vt:lpstr>
    </vt:vector>
  </TitlesOfParts>
  <Company>University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Houkonkarta 3.8.2014, muokattu 1.5.2015</dc:title>
  <dc:creator>Vainio, Outi</dc:creator>
  <cp:lastModifiedBy>Vainio, Outi</cp:lastModifiedBy>
  <cp:revision>2</cp:revision>
  <dcterms:created xsi:type="dcterms:W3CDTF">2015-05-01T15:23:54Z</dcterms:created>
  <dcterms:modified xsi:type="dcterms:W3CDTF">2015-05-01T15:26:43Z</dcterms:modified>
</cp:coreProperties>
</file>